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E4D8"/>
    <a:srgbClr val="E4CFBA"/>
    <a:srgbClr val="D6B798"/>
    <a:srgbClr val="E1F0E0"/>
    <a:srgbClr val="BED7BD"/>
    <a:srgbClr val="BFD7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DB5C4E-826C-489B-A48C-9850B4C7DE1F}" v="9" dt="2019-06-30T16:20:48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2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bela Simoes" userId="316931fd-129e-49b5-811e-a6ceb4dc7f98" providerId="ADAL" clId="{CFDB5C4E-826C-489B-A48C-9850B4C7DE1F}"/>
    <pc:docChg chg="custSel addSld delSld modSld">
      <pc:chgData name="Anabela Simoes" userId="316931fd-129e-49b5-811e-a6ceb4dc7f98" providerId="ADAL" clId="{CFDB5C4E-826C-489B-A48C-9850B4C7DE1F}" dt="2019-06-30T16:21:43.788" v="62" actId="2696"/>
      <pc:docMkLst>
        <pc:docMk/>
      </pc:docMkLst>
      <pc:sldChg chg="modSp modNotesTx">
        <pc:chgData name="Anabela Simoes" userId="316931fd-129e-49b5-811e-a6ceb4dc7f98" providerId="ADAL" clId="{CFDB5C4E-826C-489B-A48C-9850B4C7DE1F}" dt="2019-06-30T16:19:00.498" v="24" actId="20577"/>
        <pc:sldMkLst>
          <pc:docMk/>
          <pc:sldMk cId="4048336911" sldId="256"/>
        </pc:sldMkLst>
        <pc:spChg chg="mod">
          <ac:chgData name="Anabela Simoes" userId="316931fd-129e-49b5-811e-a6ceb4dc7f98" providerId="ADAL" clId="{CFDB5C4E-826C-489B-A48C-9850B4C7DE1F}" dt="2019-06-30T16:18:47.154" v="1" actId="1076"/>
          <ac:spMkLst>
            <pc:docMk/>
            <pc:sldMk cId="4048336911" sldId="256"/>
            <ac:spMk id="6" creationId="{A0ECDF01-1D63-444F-B925-663FA6EB213B}"/>
          </ac:spMkLst>
        </pc:spChg>
        <pc:picChg chg="mod">
          <ac:chgData name="Anabela Simoes" userId="316931fd-129e-49b5-811e-a6ceb4dc7f98" providerId="ADAL" clId="{CFDB5C4E-826C-489B-A48C-9850B4C7DE1F}" dt="2019-06-30T16:18:44.945" v="0" actId="14100"/>
          <ac:picMkLst>
            <pc:docMk/>
            <pc:sldMk cId="4048336911" sldId="256"/>
            <ac:picMk id="5" creationId="{2D22C164-FA83-40F4-9EA6-354AA29A22EC}"/>
          </ac:picMkLst>
        </pc:picChg>
      </pc:sldChg>
      <pc:sldChg chg="del modNotesTx">
        <pc:chgData name="Anabela Simoes" userId="316931fd-129e-49b5-811e-a6ceb4dc7f98" providerId="ADAL" clId="{CFDB5C4E-826C-489B-A48C-9850B4C7DE1F}" dt="2019-06-30T16:21:42.597" v="60" actId="2696"/>
        <pc:sldMkLst>
          <pc:docMk/>
          <pc:sldMk cId="1893958033" sldId="257"/>
        </pc:sldMkLst>
      </pc:sldChg>
      <pc:sldChg chg="addSp delSp modSp add del">
        <pc:chgData name="Anabela Simoes" userId="316931fd-129e-49b5-811e-a6ceb4dc7f98" providerId="ADAL" clId="{CFDB5C4E-826C-489B-A48C-9850B4C7DE1F}" dt="2019-06-30T16:21:43.340" v="61" actId="2696"/>
        <pc:sldMkLst>
          <pc:docMk/>
          <pc:sldMk cId="4223725732" sldId="258"/>
        </pc:sldMkLst>
        <pc:picChg chg="del">
          <ac:chgData name="Anabela Simoes" userId="316931fd-129e-49b5-811e-a6ceb4dc7f98" providerId="ADAL" clId="{CFDB5C4E-826C-489B-A48C-9850B4C7DE1F}" dt="2019-06-30T16:19:24.582" v="45" actId="478"/>
          <ac:picMkLst>
            <pc:docMk/>
            <pc:sldMk cId="4223725732" sldId="258"/>
            <ac:picMk id="5" creationId="{2D22C164-FA83-40F4-9EA6-354AA29A22EC}"/>
          </ac:picMkLst>
        </pc:picChg>
        <pc:picChg chg="add del mod modCrop">
          <ac:chgData name="Anabela Simoes" userId="316931fd-129e-49b5-811e-a6ceb4dc7f98" providerId="ADAL" clId="{CFDB5C4E-826C-489B-A48C-9850B4C7DE1F}" dt="2019-06-30T16:20:54.121" v="59" actId="478"/>
          <ac:picMkLst>
            <pc:docMk/>
            <pc:sldMk cId="4223725732" sldId="258"/>
            <ac:picMk id="7" creationId="{1D73836D-AD04-4791-92D1-C864363B3CA2}"/>
          </ac:picMkLst>
        </pc:picChg>
      </pc:sldChg>
      <pc:sldChg chg="add del">
        <pc:chgData name="Anabela Simoes" userId="316931fd-129e-49b5-811e-a6ceb4dc7f98" providerId="ADAL" clId="{CFDB5C4E-826C-489B-A48C-9850B4C7DE1F}" dt="2019-06-30T16:21:43.788" v="62" actId="2696"/>
        <pc:sldMkLst>
          <pc:docMk/>
          <pc:sldMk cId="2095869157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938C9-9C77-414C-B2D1-120062D67B09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7A9FE-FB93-4B10-941E-F588312A075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2572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Slide início apresentação modelo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77A9FE-FB93-4B10-941E-F588312A0751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97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Slide início apresentação modelo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77A9FE-FB93-4B10-941E-F588312A0751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4607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35E1F-2320-4D80-A903-6EB346A76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9BE4E5-9C41-4FD6-B478-9A4B2DCE8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64EB764-1844-41E6-8CA9-2903F255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FD67393-C1CD-4FD8-8494-C45F4767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07786F3-E5F0-4C2E-9F21-8417BAD17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488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86E8F-D6E9-4C11-8B14-FB4BD0317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CE2D5B76-02C7-4EC5-AEFF-D1B66DB03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4588A3E-7219-416D-A289-0F8744682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D82553F-C51F-4ECA-86D7-43A35F6D1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F97E8B1-49AE-4D5F-8BD8-D1B350D4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510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5F3A915-F6DC-4B65-B641-32D65C3BD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DD475DF-2667-439B-9040-90D562A72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2908B61-ADF0-4245-9B23-ABEBBED23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56B79FF-9D67-4DFE-82CC-0B51033F4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CC5E057-E061-4074-B298-2D59071D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632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89380-7BC1-44F6-8AFB-73F8C3AF0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E7DCBBD-3C6E-4C8D-899C-1EDA73014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AFF11A1-DA4F-4A99-839F-868856C27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883419A-9A20-4D9B-A5E3-EC1A5DEA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25AEEFC-94FF-4A80-972F-125CBA75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656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11F38-8A8F-4635-AB88-8689C5914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48BC8FB-6A74-44D5-BB4F-DC54A6EC9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FFD8549-C87B-4B72-82DF-44BE6FC45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37B74AA-9DC4-44F4-A7AC-91CC86448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50D9080-2286-474B-A867-6E09A46E7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171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199A0-89B1-42F1-A217-40B77D519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F2EE085-F295-4B10-8795-AC52FE6DE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9F4BDF1-83C6-48FE-82F7-F4E8354A5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629CC9C-D4D2-46A0-A0CB-0EA9C602E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FF9781F-1CED-4FF1-9121-FBADF3B7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C162F1F-F50C-472E-8AB1-42F4CFD15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38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8F08F3-16D1-45DE-8343-A52C81139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88D3C89-9C3D-4010-BEAE-1C78202C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6B1010F-9373-4881-8105-FD9F4ACFB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5F209D89-B91E-4AE4-9906-A2251EF893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DB815E9-2060-46E8-8376-B0D991FBF0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80C2132F-FEE3-4870-B9D3-8FCBD61A2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504A3071-88D3-4B11-9C25-7C42ED20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C0A022D-72A7-4F9C-843B-78289F99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473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52769-70C8-4FC2-8F52-031F3C143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45F353D-44C6-453A-8646-610934835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A078023-40BD-4A17-8682-0BE9C6DF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636E1E6-9BB2-441D-AA38-A317E790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113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668DD96-EF51-4EE2-AC5B-44A0F79C9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957DB65-C3B7-4B6C-ACE4-4DC8838C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E7A0464-6665-4246-826F-33B1A5FBB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955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D7B10-AFEB-4F01-88B8-B76B389F6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76F638E-FEFF-4B10-92F2-F771F1F72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D890905-DA97-4D60-A331-3EF4EFCE4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59E6E312-99BC-46E9-96CD-6A865D4DD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6869941-FC86-44A8-BDAC-7C8C445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7D933A6-9956-4C65-B475-AC160F568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909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0D983-FA7B-44F4-B41F-E473BB1B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96E5B66E-5CEB-49E7-864A-37D1910905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A17C649-C1A3-48D1-83FF-DD382D53B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5DB2340-0004-4863-97B6-D9993751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BBBBF42-FF7F-4427-9F5F-5C63BEE62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C877864-7DA9-401B-A677-8603366D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977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108FE22D-01E8-4A26-BDBB-B99987D9A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D57417A-F912-45E4-AC97-C4A1E26DC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5707CC2-2775-4BE6-8F9C-2C778BF7E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11EA9-37FD-4BC7-B452-D71268EBE240}" type="datetimeFigureOut">
              <a:rPr lang="pt-PT" smtClean="0"/>
              <a:t>09/09/2019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CEC6F8A-5C34-476B-AED2-B153004C2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B318309-9FFE-4060-84E3-895B03637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C943B-847A-41DB-8C1E-014708F3513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13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2D22C164-FA83-40F4-9EA6-354AA29A22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84" t="20614" r="18915" b="33795"/>
          <a:stretch/>
        </p:blipFill>
        <p:spPr>
          <a:xfrm>
            <a:off x="120347" y="2680416"/>
            <a:ext cx="3657568" cy="3722304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A0ECDF01-1D63-444F-B925-663FA6EB213B}"/>
              </a:ext>
            </a:extLst>
          </p:cNvPr>
          <p:cNvSpPr/>
          <p:nvPr/>
        </p:nvSpPr>
        <p:spPr>
          <a:xfrm>
            <a:off x="-12032" y="6569241"/>
            <a:ext cx="12204032" cy="312821"/>
          </a:xfrm>
          <a:prstGeom prst="rect">
            <a:avLst/>
          </a:prstGeom>
          <a:solidFill>
            <a:srgbClr val="E1F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7" name="TextovéPole 9"/>
          <p:cNvSpPr txBox="1"/>
          <p:nvPr/>
        </p:nvSpPr>
        <p:spPr>
          <a:xfrm>
            <a:off x="4902269" y="2778448"/>
            <a:ext cx="45528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PT" sz="2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apresentação (</a:t>
            </a:r>
            <a:r>
              <a:rPr lang="pt-PT" sz="22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PT" sz="2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24)</a:t>
            </a:r>
            <a:endParaRPr lang="cs-CZ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ovéPole 4"/>
          <p:cNvSpPr txBox="1"/>
          <p:nvPr/>
        </p:nvSpPr>
        <p:spPr>
          <a:xfrm>
            <a:off x="5378180" y="3285554"/>
            <a:ext cx="3878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Autor, instituição, subtítulo (</a:t>
            </a:r>
            <a:r>
              <a:rPr lang="pt-PT" dirty="0" err="1">
                <a:latin typeface="Arial" pitchFamily="34" charset="0"/>
                <a:cs typeface="Arial" pitchFamily="34" charset="0"/>
              </a:rPr>
              <a:t>Arial</a:t>
            </a:r>
            <a:r>
              <a:rPr lang="pt-PT" dirty="0">
                <a:latin typeface="Arial" pitchFamily="34" charset="0"/>
                <a:cs typeface="Arial" pitchFamily="34" charset="0"/>
              </a:rPr>
              <a:t> 20)</a:t>
            </a:r>
            <a:endParaRPr lang="cs-CZ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055" y="259008"/>
            <a:ext cx="1202899" cy="597474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2312" y="184766"/>
            <a:ext cx="1147627" cy="74595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4E3FB5A2-F1F2-4942-B642-CF8433BEDA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055" y="282347"/>
            <a:ext cx="1805170" cy="752154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76E15979-B757-4F23-8AA7-43608E6A90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583" y="233607"/>
            <a:ext cx="1969114" cy="76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336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2D22C164-FA83-40F4-9EA6-354AA29A22E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84" t="20614" r="18915" b="33795"/>
          <a:stretch/>
        </p:blipFill>
        <p:spPr>
          <a:xfrm>
            <a:off x="216600" y="92333"/>
            <a:ext cx="902350" cy="91832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A0ECDF01-1D63-444F-B925-663FA6EB213B}"/>
              </a:ext>
            </a:extLst>
          </p:cNvPr>
          <p:cNvSpPr/>
          <p:nvPr/>
        </p:nvSpPr>
        <p:spPr>
          <a:xfrm>
            <a:off x="-12032" y="5860473"/>
            <a:ext cx="12204032" cy="1021589"/>
          </a:xfrm>
          <a:prstGeom prst="rect">
            <a:avLst/>
          </a:prstGeom>
          <a:solidFill>
            <a:srgbClr val="E1F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7" name="TextovéPole 9"/>
          <p:cNvSpPr txBox="1"/>
          <p:nvPr/>
        </p:nvSpPr>
        <p:spPr>
          <a:xfrm>
            <a:off x="1368560" y="336049"/>
            <a:ext cx="33906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PT" sz="2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slide (</a:t>
            </a:r>
            <a:r>
              <a:rPr lang="pt-PT" sz="22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PT" sz="2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22)</a:t>
            </a:r>
            <a:endParaRPr lang="cs-CZ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ovéPole 4"/>
          <p:cNvSpPr txBox="1"/>
          <p:nvPr/>
        </p:nvSpPr>
        <p:spPr>
          <a:xfrm>
            <a:off x="1985275" y="1805669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Texto (</a:t>
            </a:r>
            <a:r>
              <a:rPr lang="pt-PT" dirty="0" err="1">
                <a:latin typeface="Arial" pitchFamily="34" charset="0"/>
                <a:cs typeface="Arial" pitchFamily="34" charset="0"/>
              </a:rPr>
              <a:t>Arial</a:t>
            </a:r>
            <a:r>
              <a:rPr lang="pt-PT" dirty="0">
                <a:latin typeface="Arial" pitchFamily="34" charset="0"/>
                <a:cs typeface="Arial" pitchFamily="34" charset="0"/>
              </a:rPr>
              <a:t> 20)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52940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38</Words>
  <Application>Microsoft Office PowerPoint</Application>
  <PresentationFormat>Ecrã Panorâmico</PresentationFormat>
  <Paragraphs>8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Anabela Simoes</dc:creator>
  <cp:lastModifiedBy>Andreia Felizardo</cp:lastModifiedBy>
  <cp:revision>11</cp:revision>
  <dcterms:created xsi:type="dcterms:W3CDTF">2019-06-30T16:05:21Z</dcterms:created>
  <dcterms:modified xsi:type="dcterms:W3CDTF">2019-09-09T00:06:37Z</dcterms:modified>
</cp:coreProperties>
</file>